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22" r:id="rId2"/>
    <p:sldId id="425" r:id="rId3"/>
    <p:sldId id="426" r:id="rId4"/>
    <p:sldId id="430" r:id="rId5"/>
    <p:sldId id="429" r:id="rId6"/>
    <p:sldId id="428" r:id="rId7"/>
  </p:sldIdLst>
  <p:sldSz cx="12192000" cy="6858000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F1111"/>
    <a:srgbClr val="0070C0"/>
    <a:srgbClr val="99FF99"/>
    <a:srgbClr val="99FF66"/>
    <a:srgbClr val="CCFF99"/>
    <a:srgbClr val="49C369"/>
    <a:srgbClr val="CCFF66"/>
    <a:srgbClr val="2FB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2" autoAdjust="0"/>
    <p:restoredTop sz="82394" autoAdjust="0"/>
  </p:normalViewPr>
  <p:slideViewPr>
    <p:cSldViewPr>
      <p:cViewPr varScale="1">
        <p:scale>
          <a:sx n="98" d="100"/>
          <a:sy n="98" d="100"/>
        </p:scale>
        <p:origin x="187" y="8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AE5D5-8D60-4CD3-B4DC-EF94D5804B76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B8084-26F4-4B4C-B41B-8C9CFDE483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276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134BC-2A60-4DEF-A713-5C1E5DEFE717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DF6A7-857D-41F4-8CC1-2467067E7D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834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08B-5167-4441-BBFF-F36B5C5AB24F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4992-9AC6-4A54-8C1C-551C24011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08B-5167-4441-BBFF-F36B5C5AB24F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4992-9AC6-4A54-8C1C-551C24011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08B-5167-4441-BBFF-F36B5C5AB24F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4992-9AC6-4A54-8C1C-551C24011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08B-5167-4441-BBFF-F36B5C5AB24F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4992-9AC6-4A54-8C1C-551C24011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08B-5167-4441-BBFF-F36B5C5AB24F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4992-9AC6-4A54-8C1C-551C24011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08B-5167-4441-BBFF-F36B5C5AB24F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4992-9AC6-4A54-8C1C-551C24011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08B-5167-4441-BBFF-F36B5C5AB24F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4992-9AC6-4A54-8C1C-551C24011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08B-5167-4441-BBFF-F36B5C5AB24F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4992-9AC6-4A54-8C1C-551C24011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08B-5167-4441-BBFF-F36B5C5AB24F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4992-9AC6-4A54-8C1C-551C24011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08B-5167-4441-BBFF-F36B5C5AB24F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4992-9AC6-4A54-8C1C-551C24011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08B-5167-4441-BBFF-F36B5C5AB24F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4992-9AC6-4A54-8C1C-551C24011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B708B-5167-4441-BBFF-F36B5C5AB24F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A4992-9AC6-4A54-8C1C-551C240113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20688"/>
            <a:ext cx="10972800" cy="1512168"/>
          </a:xfrm>
        </p:spPr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администрации </a:t>
            </a:r>
            <a:b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Хабаровского муниципального района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204864"/>
            <a:ext cx="10972800" cy="36724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b="1" cap="all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cap="all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Реализация научно-исследовательского проекта «Растем вместе»</a:t>
            </a:r>
          </a:p>
          <a:p>
            <a:pPr marL="0" indent="0" algn="ctr">
              <a:buNone/>
            </a:pPr>
            <a:endParaRPr lang="ru-RU" b="1" cap="all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br>
              <a:rPr lang="ru-RU" sz="3600" b="1" cap="all" dirty="0">
                <a:solidFill>
                  <a:srgbClr val="002060"/>
                </a:solidFill>
                <a:latin typeface="Book Antiqua" pitchFamily="18" charset="0"/>
                <a:ea typeface="+mj-ea"/>
                <a:cs typeface="+mj-cs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главный специалист Управления образования </a:t>
            </a:r>
            <a:br>
              <a:rPr lang="ru-RU" sz="1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администрации Хабаровского муниципального района</a:t>
            </a:r>
          </a:p>
          <a:p>
            <a:pPr marL="0" indent="0" algn="ctr">
              <a:buNone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Донских Татьяна Владимировна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55237484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DEE4CB-3440-1506-9293-F956EC985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714202"/>
          </a:xfrm>
        </p:spPr>
        <p:txBody>
          <a:bodyPr>
            <a:normAutofit fontScale="90000"/>
          </a:bodyPr>
          <a:lstStyle/>
          <a:p>
            <a:b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Научно-исследовательский проект «Растем вместе» </a:t>
            </a:r>
            <a:br>
              <a:rPr lang="ru-RU" sz="3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solidFill>
                <a:schemeClr val="tx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9A37FB-2116-4A46-4225-BE8B617E8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администрации Хабаровского муниципального района Хабаровского края от 27.08.2025 № 1565 «Об утверждении научно-исследовательского проекта "Растем вместе", реализуемого                             на территории Хабаровского муниципального района Хабаровского края»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проекта - с 25 августа 2025 года                           по 30 августа 2029 года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89679E0-A612-D9C6-EA9E-233F1E8EA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0"/>
            <a:ext cx="1517577" cy="207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840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B9AC8-700A-D14F-DA22-9186D7C4D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реализации Проекта со 2 младшей группы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9177664F-970F-2DC6-089A-82DC01A484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772816"/>
            <a:ext cx="5832649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967813-B6F7-84D8-46E6-B104F7CCC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40" y="1772816"/>
            <a:ext cx="5400600" cy="4536504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08833FF-3E3F-5F9F-AC9F-A6419551F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48" y="116633"/>
            <a:ext cx="1356420" cy="197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068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6B8AC34-D4B7-5DA1-0B5D-65C09CA3D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1268760"/>
            <a:ext cx="7338731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>
            <a:extLst>
              <a:ext uri="{FF2B5EF4-FFF2-40B4-BE49-F238E27FC236}">
                <a16:creationId xmlns:a16="http://schemas.microsoft.com/office/drawing/2014/main" id="{EC7EAA55-2F5A-7570-0FB0-AE17F4962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908720"/>
            <a:ext cx="259228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192B48E-B538-E343-3039-6369828BB9E4}"/>
              </a:ext>
            </a:extLst>
          </p:cNvPr>
          <p:cNvSpPr txBox="1"/>
          <p:nvPr/>
        </p:nvSpPr>
        <p:spPr>
          <a:xfrm>
            <a:off x="191345" y="3246430"/>
            <a:ext cx="367240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Посади свое дерево</a:t>
            </a:r>
          </a:p>
          <a:p>
            <a:pPr algn="ctr"/>
            <a:r>
              <a:rPr lang="ru-RU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рамках научно-исследовательского проекта «Растем вместе»                         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01 октября 2025 года                   в 11.00 часов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657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88A188-91BF-3884-02EC-D8B43FF3A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274638"/>
            <a:ext cx="10887000" cy="1107356"/>
          </a:xfrm>
        </p:spPr>
        <p:txBody>
          <a:bodyPr>
            <a:normAutofit fontScale="90000"/>
          </a:bodyPr>
          <a:lstStyle/>
          <a:p>
            <a:b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Дошкольным организациям в рамках реализации Проекта: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8CA836-3E52-B747-72CB-96CE6D4ED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81994"/>
            <a:ext cx="10972800" cy="5201367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ts val="2500"/>
              </a:lnSpc>
              <a:spcBef>
                <a:spcPts val="0"/>
              </a:spcBef>
              <a:buNone/>
            </a:pPr>
            <a:r>
              <a:rPr lang="ru-RU" sz="4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1. Рассмотреть Проект «Растем вместе» на педагогическом совете и утвердить план мероприятий по реализации Проекта (в план включить семинары, мастер-классы, совместные праздники с родителями и детьми, семейные экологические десанты, викторины, акции, конкурсы создание мини-музеев).</a:t>
            </a:r>
          </a:p>
          <a:p>
            <a:pPr marL="0" indent="432000" algn="just">
              <a:lnSpc>
                <a:spcPts val="2500"/>
              </a:lnSpc>
              <a:spcBef>
                <a:spcPts val="0"/>
              </a:spcBef>
              <a:buNone/>
            </a:pPr>
            <a:r>
              <a:rPr lang="ru-RU" sz="4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Подготовить необходимые условия для реализации Проекта (создать рабочую группу, провести детальный анализ объема и видов необходимых материалов, оборудования для реализации Проекта. Если необходимо пополнить ДОО необходимым оборудованием).</a:t>
            </a:r>
          </a:p>
          <a:p>
            <a:pPr marL="0" indent="432000">
              <a:lnSpc>
                <a:spcPts val="2500"/>
              </a:lnSpc>
              <a:spcBef>
                <a:spcPts val="0"/>
              </a:spcBef>
              <a:buNone/>
            </a:pPr>
            <a:r>
              <a:rPr lang="ru-RU" sz="4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Включить в образовательный и воспитательный процесс мероприятия в соответствии                      с планом мероприятий по реализации Проекта. </a:t>
            </a:r>
          </a:p>
          <a:p>
            <a:pPr marL="0" indent="432000">
              <a:lnSpc>
                <a:spcPts val="2500"/>
              </a:lnSpc>
              <a:spcBef>
                <a:spcPts val="0"/>
              </a:spcBef>
              <a:buNone/>
            </a:pPr>
            <a:r>
              <a:rPr lang="ru-RU" sz="4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Создать банк данных методических разработок и обобщения педагогического опыта, транслировать опыт работы лучших практик на муниципальных, краевых уровнях. </a:t>
            </a:r>
          </a:p>
          <a:p>
            <a:pPr marL="0" indent="432000">
              <a:lnSpc>
                <a:spcPts val="2500"/>
              </a:lnSpc>
              <a:spcBef>
                <a:spcPts val="0"/>
              </a:spcBef>
              <a:buNone/>
            </a:pPr>
            <a:r>
              <a:rPr lang="ru-RU" sz="4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Разместить на официальном сайте ДОО и на странице ВК вашего учреждения материал                    о реализации Проекта, создать подраздел «Растем вместе» и наполнить его методическим и информационным материалом.</a:t>
            </a:r>
          </a:p>
          <a:p>
            <a:pPr marL="0" indent="432000">
              <a:lnSpc>
                <a:spcPts val="2500"/>
              </a:lnSpc>
              <a:spcBef>
                <a:spcPts val="0"/>
              </a:spcBef>
              <a:buNone/>
            </a:pPr>
            <a:r>
              <a:rPr lang="ru-RU" sz="4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Предоставлять отчеты о реализации Проекта в Управление образования по итогам проведенной работы до 01 числа ежеквартально.</a:t>
            </a:r>
          </a:p>
          <a:p>
            <a:pPr marL="0" indent="432000">
              <a:spcBef>
                <a:spcPts val="0"/>
              </a:spcBef>
              <a:buNone/>
            </a:pP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36806B6-0DD8-91D1-F79B-443E2E23D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92" y="466294"/>
            <a:ext cx="2063551" cy="91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860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E9B7E8-6F34-C16D-376D-1D2B87D65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80728"/>
            <a:ext cx="10972800" cy="792088"/>
          </a:xfrm>
        </p:spPr>
        <p:txBody>
          <a:bodyPr>
            <a:normAutofit fontScale="90000"/>
          </a:bodyPr>
          <a:lstStyle/>
          <a:p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Приказ Управления от 02.09.2025 № 406  О реализации дорожной карты научно-исследовательского проекта «Растем вместе»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020E8C-D447-056B-97AD-CF5803614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04864"/>
            <a:ext cx="10972800" cy="392130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ноябрь 2025 год </a:t>
            </a:r>
            <a:r>
              <a:rPr lang="ru-RU" sz="3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семинар «Экологическое воспитание дошкольников через реализацию научно-исследовательского проекта «Растем вместе»;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3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2026 года</a:t>
            </a:r>
            <a:r>
              <a:rPr lang="ru-RU" sz="3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экологическая олимпиада для родителей и детей дошкольного возраста;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3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3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2026 года </a:t>
            </a:r>
            <a:r>
              <a:rPr lang="ru-RU" sz="3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конкурс методических разработок по экологическому воспитанию дошкольников;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3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 2026 года </a:t>
            </a:r>
            <a:r>
              <a:rPr lang="ru-RU" sz="3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конкурс семейного рисунка «</a:t>
            </a:r>
            <a:r>
              <a:rPr lang="ru-RU" sz="3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Эколята</a:t>
            </a:r>
            <a:r>
              <a:rPr lang="ru-RU" sz="3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-защитники природы»;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3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 2026 года </a:t>
            </a:r>
            <a:r>
              <a:rPr lang="ru-RU" sz="3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семинар представления опыта работы опорных площадок МБДОУ с. Бычиха и МБДОУ с. Мирное в рамках реализации Проекта;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3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3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июнь 2026 года </a:t>
            </a:r>
            <a:r>
              <a:rPr lang="ru-RU" sz="3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итоги реализации Проекта и задачи на 2026/2027 учебный год.</a:t>
            </a:r>
          </a:p>
          <a:p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622BC20-5EE9-088B-8B04-BF3553266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1836"/>
            <a:ext cx="1391565" cy="161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1353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13051</TotalTime>
  <Words>357</Words>
  <Application>Microsoft Office PowerPoint</Application>
  <PresentationFormat>Широкоэкранный</PresentationFormat>
  <Paragraphs>28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Calibri</vt:lpstr>
      <vt:lpstr>Times New Roman</vt:lpstr>
      <vt:lpstr>Тема Office</vt:lpstr>
      <vt:lpstr>Управление образования администрации  Хабаровского муниципального района</vt:lpstr>
      <vt:lpstr>  Научно-исследовательский проект «Растем вместе»  </vt:lpstr>
      <vt:lpstr>  Начало реализации Проекта со 2 младшей группы</vt:lpstr>
      <vt:lpstr>Презентация PowerPoint</vt:lpstr>
      <vt:lpstr>             Дошкольным организациям в рамках реализации Проекта:</vt:lpstr>
      <vt:lpstr>            Приказ Управления от 02.09.2025 № 406  О реализации дорожной карты научно-исследовательского проекта «Растем вместе»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SlepczovA</dc:creator>
  <cp:lastModifiedBy>NATA</cp:lastModifiedBy>
  <cp:revision>1150</cp:revision>
  <cp:lastPrinted>2017-10-27T07:41:42Z</cp:lastPrinted>
  <dcterms:created xsi:type="dcterms:W3CDTF">2016-03-22T06:37:53Z</dcterms:created>
  <dcterms:modified xsi:type="dcterms:W3CDTF">2025-09-28T21:49:59Z</dcterms:modified>
</cp:coreProperties>
</file>